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8" r:id="rId3"/>
    <p:sldId id="379" r:id="rId4"/>
    <p:sldId id="375" r:id="rId5"/>
    <p:sldId id="376" r:id="rId6"/>
    <p:sldId id="377" r:id="rId7"/>
    <p:sldId id="263" r:id="rId8"/>
    <p:sldId id="265" r:id="rId9"/>
    <p:sldId id="268" r:id="rId10"/>
    <p:sldId id="403" r:id="rId11"/>
    <p:sldId id="404" r:id="rId12"/>
    <p:sldId id="402" r:id="rId13"/>
    <p:sldId id="261" r:id="rId14"/>
    <p:sldId id="259" r:id="rId15"/>
    <p:sldId id="311" r:id="rId16"/>
    <p:sldId id="313" r:id="rId17"/>
    <p:sldId id="380" r:id="rId18"/>
    <p:sldId id="277" r:id="rId19"/>
    <p:sldId id="269" r:id="rId20"/>
    <p:sldId id="270" r:id="rId21"/>
    <p:sldId id="273" r:id="rId22"/>
    <p:sldId id="276" r:id="rId23"/>
    <p:sldId id="274" r:id="rId24"/>
    <p:sldId id="382" r:id="rId25"/>
    <p:sldId id="385" r:id="rId26"/>
    <p:sldId id="386" r:id="rId27"/>
    <p:sldId id="271" r:id="rId28"/>
    <p:sldId id="383" r:id="rId29"/>
    <p:sldId id="409" r:id="rId30"/>
    <p:sldId id="410" r:id="rId31"/>
    <p:sldId id="411" r:id="rId32"/>
    <p:sldId id="412" r:id="rId33"/>
    <p:sldId id="342" r:id="rId34"/>
    <p:sldId id="413" r:id="rId35"/>
    <p:sldId id="414" r:id="rId36"/>
    <p:sldId id="415" r:id="rId37"/>
    <p:sldId id="387" r:id="rId38"/>
    <p:sldId id="367" r:id="rId39"/>
    <p:sldId id="368" r:id="rId40"/>
    <p:sldId id="369" r:id="rId41"/>
    <p:sldId id="370" r:id="rId42"/>
    <p:sldId id="371" r:id="rId4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DA94-E117-47B7-9862-744E2E7AAF4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F2F16-65FE-4A91-B776-6D431A33AA8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DA94-E117-47B7-9862-744E2E7AAF4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F2F16-65FE-4A91-B776-6D431A33A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DA94-E117-47B7-9862-744E2E7AAF4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F2F16-65FE-4A91-B776-6D431A33A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DA94-E117-47B7-9862-744E2E7AAF4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F2F16-65FE-4A91-B776-6D431A33A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DA94-E117-47B7-9862-744E2E7AAF4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D7F2F16-65FE-4A91-B776-6D431A33AA8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DA94-E117-47B7-9862-744E2E7AAF4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F2F16-65FE-4A91-B776-6D431A33A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DA94-E117-47B7-9862-744E2E7AAF4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F2F16-65FE-4A91-B776-6D431A33A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DA94-E117-47B7-9862-744E2E7AAF4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F2F16-65FE-4A91-B776-6D431A33A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DA94-E117-47B7-9862-744E2E7AAF4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F2F16-65FE-4A91-B776-6D431A33A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DA94-E117-47B7-9862-744E2E7AAF4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F2F16-65FE-4A91-B776-6D431A33A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DA94-E117-47B7-9862-744E2E7AAF4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F2F16-65FE-4A91-B776-6D431A33A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94DDA94-E117-47B7-9862-744E2E7AAF4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D7F2F16-65FE-4A91-B776-6D431A33AA8A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SPARKS CAMP-A-RAMA</a:t>
            </a:r>
          </a:p>
        </p:txBody>
      </p:sp>
    </p:spTree>
    <p:extLst>
      <p:ext uri="{BB962C8B-B14F-4D97-AF65-F5344CB8AC3E}">
        <p14:creationId xmlns:p14="http://schemas.microsoft.com/office/powerpoint/2010/main" val="122577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02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5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A snack and lunch provided!</a:t>
            </a:r>
          </a:p>
        </p:txBody>
      </p:sp>
    </p:spTree>
    <p:extLst>
      <p:ext uri="{BB962C8B-B14F-4D97-AF65-F5344CB8AC3E}">
        <p14:creationId xmlns:p14="http://schemas.microsoft.com/office/powerpoint/2010/main" val="188267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22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400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07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62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The days of creation and a craft!</a:t>
            </a:r>
          </a:p>
        </p:txBody>
      </p:sp>
    </p:spTree>
    <p:extLst>
      <p:ext uri="{BB962C8B-B14F-4D97-AF65-F5344CB8AC3E}">
        <p14:creationId xmlns:p14="http://schemas.microsoft.com/office/powerpoint/2010/main" val="36448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59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957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0C1564-237D-C70A-2231-503F62E521CA}"/>
              </a:ext>
            </a:extLst>
          </p:cNvPr>
          <p:cNvSpPr txBox="1"/>
          <p:nvPr/>
        </p:nvSpPr>
        <p:spPr>
          <a:xfrm>
            <a:off x="1143000" y="1524000"/>
            <a:ext cx="7239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Date:		Saturday June 8, 2024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Location:  	Menchville Baptist Church</a:t>
            </a:r>
          </a:p>
          <a:p>
            <a:r>
              <a:rPr lang="en-US" dirty="0">
                <a:solidFill>
                  <a:schemeClr val="bg1"/>
                </a:solidFill>
              </a:rPr>
              <a:t>		248 Menchville Road</a:t>
            </a:r>
          </a:p>
          <a:p>
            <a:r>
              <a:rPr lang="en-US" dirty="0">
                <a:solidFill>
                  <a:schemeClr val="bg1"/>
                </a:solidFill>
              </a:rPr>
              <a:t>		Newport News, VA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FCC633-AC5C-4D64-B3A0-9EC4ED4BC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24200"/>
            <a:ext cx="7772400" cy="2844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81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970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85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668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69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Verses review hike</a:t>
            </a:r>
          </a:p>
        </p:txBody>
      </p:sp>
    </p:spTree>
    <p:extLst>
      <p:ext uri="{BB962C8B-B14F-4D97-AF65-F5344CB8AC3E}">
        <p14:creationId xmlns:p14="http://schemas.microsoft.com/office/powerpoint/2010/main" val="359454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0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709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0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126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91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Special entertainment!</a:t>
            </a:r>
          </a:p>
        </p:txBody>
      </p:sp>
    </p:spTree>
    <p:extLst>
      <p:ext uri="{BB962C8B-B14F-4D97-AF65-F5344CB8AC3E}">
        <p14:creationId xmlns:p14="http://schemas.microsoft.com/office/powerpoint/2010/main" val="12174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4176F0-4BDC-BB13-1D33-7755931A9D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8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Exciting game time!</a:t>
            </a:r>
            <a:b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(Even the big “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sparkies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” get to play!)</a:t>
            </a:r>
            <a:endParaRPr 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93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3F43E3-70FD-B2B1-7FCC-DAC2A1D96C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2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42C321-F597-1FDC-3A23-2421C07F62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1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32CA68-AE3B-3E68-970E-11733CF256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6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0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944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23C136-AA04-81F3-D756-8C1B7C9193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1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A8D62-E384-3193-977E-D48941E22C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1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484BB6-442B-5C7B-6EF6-7B8238DB78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9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A bible lesson to close out the day!</a:t>
            </a:r>
          </a:p>
        </p:txBody>
      </p:sp>
    </p:spTree>
    <p:extLst>
      <p:ext uri="{BB962C8B-B14F-4D97-AF65-F5344CB8AC3E}">
        <p14:creationId xmlns:p14="http://schemas.microsoft.com/office/powerpoint/2010/main" val="364312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0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261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0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124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31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0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00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0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742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0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47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043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51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02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95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185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202</TotalTime>
  <Words>73</Words>
  <Application>Microsoft Office PowerPoint</Application>
  <PresentationFormat>On-screen Show (4:3)</PresentationFormat>
  <Paragraphs>12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Book Antiqua</vt:lpstr>
      <vt:lpstr>Comic Sans MS</vt:lpstr>
      <vt:lpstr>Lucida Sans</vt:lpstr>
      <vt:lpstr>Wingdings</vt:lpstr>
      <vt:lpstr>Wingdings 2</vt:lpstr>
      <vt:lpstr>Wingdings 3</vt:lpstr>
      <vt:lpstr>Apex</vt:lpstr>
      <vt:lpstr>SPARKS CAMP-A-RAMA</vt:lpstr>
      <vt:lpstr>PowerPoint Presentation</vt:lpstr>
      <vt:lpstr>Exciting game time! (Even the big “sparkies” get to play!)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snack and lunch provided!</vt:lpstr>
      <vt:lpstr>PowerPoint Presentation</vt:lpstr>
      <vt:lpstr>PowerPoint Presentation</vt:lpstr>
      <vt:lpstr>PowerPoint Presentation</vt:lpstr>
      <vt:lpstr>PowerPoint Presentation</vt:lpstr>
      <vt:lpstr>The days of creation and a craft!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Verses review hike</vt:lpstr>
      <vt:lpstr>PowerPoint Presentation</vt:lpstr>
      <vt:lpstr>PowerPoint Presentation</vt:lpstr>
      <vt:lpstr>PowerPoint Presentation</vt:lpstr>
      <vt:lpstr>Special entertainment!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bible lesson to close out the day!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SPARKS CAMP-A-RAMA</dc:title>
  <dc:creator>Thom</dc:creator>
  <cp:lastModifiedBy>Thomas Carbaugh</cp:lastModifiedBy>
  <cp:revision>22</cp:revision>
  <dcterms:created xsi:type="dcterms:W3CDTF">2014-02-21T23:30:33Z</dcterms:created>
  <dcterms:modified xsi:type="dcterms:W3CDTF">2024-01-11T16:01:45Z</dcterms:modified>
</cp:coreProperties>
</file>